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Relationship Id="rId89" Type="http://schemas.openxmlformats.org/officeDocument/2006/relationships/slide" Target="slides/slide83.xml"/><Relationship Id="rId90" Type="http://schemas.openxmlformats.org/officeDocument/2006/relationships/slide" Target="slides/slide84.xml"/><Relationship Id="rId91" Type="http://schemas.openxmlformats.org/officeDocument/2006/relationships/slide" Target="slides/slide85.xml"/><Relationship Id="rId92" Type="http://schemas.openxmlformats.org/officeDocument/2006/relationships/slide" Target="slides/slide86.xml"/><Relationship Id="rId93" Type="http://schemas.openxmlformats.org/officeDocument/2006/relationships/slide" Target="slides/slide87.xml"/><Relationship Id="rId94" Type="http://schemas.openxmlformats.org/officeDocument/2006/relationships/slide" Target="slides/slide88.xml"/><Relationship Id="rId95" Type="http://schemas.openxmlformats.org/officeDocument/2006/relationships/slide" Target="slides/slide89.xml"/><Relationship Id="rId96" Type="http://schemas.openxmlformats.org/officeDocument/2006/relationships/slide" Target="slides/slide90.xml"/><Relationship Id="rId97" Type="http://schemas.openxmlformats.org/officeDocument/2006/relationships/slide" Target="slides/slide9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0.png"/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png"/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81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Relationship Id="rId4" Type="http://schemas.openxmlformats.org/officeDocument/2006/relationships/image" Target="../media/image188.png"/><Relationship Id="rId5" Type="http://schemas.openxmlformats.org/officeDocument/2006/relationships/image" Target="../media/image189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4.png"/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8.png"/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2.png"/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4.png"/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Relationship Id="rId4" Type="http://schemas.openxmlformats.org/officeDocument/2006/relationships/image" Target="../media/image224.png"/><Relationship Id="rId5" Type="http://schemas.openxmlformats.org/officeDocument/2006/relationships/image" Target="../media/image225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6.png"/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0.png"/><Relationship Id="rId3" Type="http://schemas.openxmlformats.org/officeDocument/2006/relationships/image" Target="../media/image231.png"/><Relationship Id="rId4" Type="http://schemas.openxmlformats.org/officeDocument/2006/relationships/image" Target="../media/image232.png"/><Relationship Id="rId5" Type="http://schemas.openxmlformats.org/officeDocument/2006/relationships/image" Target="../media/image233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Relationship Id="rId5" Type="http://schemas.openxmlformats.org/officeDocument/2006/relationships/image" Target="../media/image245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6.png"/><Relationship Id="rId3" Type="http://schemas.openxmlformats.org/officeDocument/2006/relationships/image" Target="../media/image247.png"/><Relationship Id="rId4" Type="http://schemas.openxmlformats.org/officeDocument/2006/relationships/image" Target="../media/image248.png"/><Relationship Id="rId5" Type="http://schemas.openxmlformats.org/officeDocument/2006/relationships/image" Target="../media/image249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Relationship Id="rId4" Type="http://schemas.openxmlformats.org/officeDocument/2006/relationships/image" Target="../media/image252.png"/><Relationship Id="rId5" Type="http://schemas.openxmlformats.org/officeDocument/2006/relationships/image" Target="../media/image253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4.png"/><Relationship Id="rId3" Type="http://schemas.openxmlformats.org/officeDocument/2006/relationships/image" Target="../media/image255.png"/><Relationship Id="rId4" Type="http://schemas.openxmlformats.org/officeDocument/2006/relationships/image" Target="../media/image256.png"/><Relationship Id="rId5" Type="http://schemas.openxmlformats.org/officeDocument/2006/relationships/image" Target="../media/image257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8.png"/><Relationship Id="rId3" Type="http://schemas.openxmlformats.org/officeDocument/2006/relationships/image" Target="../media/image259.png"/><Relationship Id="rId4" Type="http://schemas.openxmlformats.org/officeDocument/2006/relationships/image" Target="../media/image260.png"/><Relationship Id="rId5" Type="http://schemas.openxmlformats.org/officeDocument/2006/relationships/image" Target="../media/image261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2.png"/><Relationship Id="rId3" Type="http://schemas.openxmlformats.org/officeDocument/2006/relationships/image" Target="../media/image263.png"/><Relationship Id="rId4" Type="http://schemas.openxmlformats.org/officeDocument/2006/relationships/image" Target="../media/image264.png"/><Relationship Id="rId5" Type="http://schemas.openxmlformats.org/officeDocument/2006/relationships/image" Target="../media/image265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6.png"/><Relationship Id="rId3" Type="http://schemas.openxmlformats.org/officeDocument/2006/relationships/image" Target="../media/image267.png"/><Relationship Id="rId4" Type="http://schemas.openxmlformats.org/officeDocument/2006/relationships/image" Target="../media/image268.png"/><Relationship Id="rId5" Type="http://schemas.openxmlformats.org/officeDocument/2006/relationships/image" Target="../media/image269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0.png"/><Relationship Id="rId3" Type="http://schemas.openxmlformats.org/officeDocument/2006/relationships/image" Target="../media/image271.png"/><Relationship Id="rId4" Type="http://schemas.openxmlformats.org/officeDocument/2006/relationships/image" Target="../media/image272.png"/><Relationship Id="rId5" Type="http://schemas.openxmlformats.org/officeDocument/2006/relationships/image" Target="../media/image273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4.png"/><Relationship Id="rId3" Type="http://schemas.openxmlformats.org/officeDocument/2006/relationships/image" Target="../media/image275.png"/><Relationship Id="rId4" Type="http://schemas.openxmlformats.org/officeDocument/2006/relationships/image" Target="../media/image276.png"/><Relationship Id="rId5" Type="http://schemas.openxmlformats.org/officeDocument/2006/relationships/image" Target="../media/image277.png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8.png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81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2.png"/><Relationship Id="rId3" Type="http://schemas.openxmlformats.org/officeDocument/2006/relationships/image" Target="../media/image283.png"/><Relationship Id="rId4" Type="http://schemas.openxmlformats.org/officeDocument/2006/relationships/image" Target="../media/image284.png"/><Relationship Id="rId5" Type="http://schemas.openxmlformats.org/officeDocument/2006/relationships/image" Target="../media/image285.png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6.png"/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0.png"/><Relationship Id="rId3" Type="http://schemas.openxmlformats.org/officeDocument/2006/relationships/image" Target="../media/image291.png"/><Relationship Id="rId4" Type="http://schemas.openxmlformats.org/officeDocument/2006/relationships/image" Target="../media/image292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3.png"/><Relationship Id="rId3" Type="http://schemas.openxmlformats.org/officeDocument/2006/relationships/image" Target="../media/image294.png"/><Relationship Id="rId4" Type="http://schemas.openxmlformats.org/officeDocument/2006/relationships/image" Target="../media/image295.png"/><Relationship Id="rId5" Type="http://schemas.openxmlformats.org/officeDocument/2006/relationships/image" Target="../media/image29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7.png"/><Relationship Id="rId3" Type="http://schemas.openxmlformats.org/officeDocument/2006/relationships/image" Target="../media/image298.png"/><Relationship Id="rId4" Type="http://schemas.openxmlformats.org/officeDocument/2006/relationships/image" Target="../media/image299.png"/><Relationship Id="rId5" Type="http://schemas.openxmlformats.org/officeDocument/2006/relationships/image" Target="../media/image300.png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1.png"/><Relationship Id="rId3" Type="http://schemas.openxmlformats.org/officeDocument/2006/relationships/image" Target="../media/image302.png"/><Relationship Id="rId4" Type="http://schemas.openxmlformats.org/officeDocument/2006/relationships/image" Target="../media/image303.png"/><Relationship Id="rId5" Type="http://schemas.openxmlformats.org/officeDocument/2006/relationships/image" Target="../media/image304.png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5.png"/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/Relationships>
</file>

<file path=ppt/slides/_rels/slide8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9.png"/><Relationship Id="rId3" Type="http://schemas.openxmlformats.org/officeDocument/2006/relationships/image" Target="../media/image310.png"/><Relationship Id="rId4" Type="http://schemas.openxmlformats.org/officeDocument/2006/relationships/image" Target="../media/image311.png"/><Relationship Id="rId5" Type="http://schemas.openxmlformats.org/officeDocument/2006/relationships/image" Target="../media/image312.png"/></Relationships>
</file>

<file path=ppt/slides/_rels/slide8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3.png"/><Relationship Id="rId3" Type="http://schemas.openxmlformats.org/officeDocument/2006/relationships/image" Target="../media/image314.png"/><Relationship Id="rId4" Type="http://schemas.openxmlformats.org/officeDocument/2006/relationships/image" Target="../media/image315.png"/><Relationship Id="rId5" Type="http://schemas.openxmlformats.org/officeDocument/2006/relationships/image" Target="../media/image316.png"/></Relationships>
</file>

<file path=ppt/slides/_rels/slide8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7.png"/><Relationship Id="rId3" Type="http://schemas.openxmlformats.org/officeDocument/2006/relationships/image" Target="../media/image318.png"/><Relationship Id="rId4" Type="http://schemas.openxmlformats.org/officeDocument/2006/relationships/image" Target="../media/image319.png"/><Relationship Id="rId5" Type="http://schemas.openxmlformats.org/officeDocument/2006/relationships/image" Target="../media/image320.png"/></Relationships>
</file>

<file path=ppt/slides/_rels/slide8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1.png"/><Relationship Id="rId3" Type="http://schemas.openxmlformats.org/officeDocument/2006/relationships/image" Target="../media/image322.png"/><Relationship Id="rId4" Type="http://schemas.openxmlformats.org/officeDocument/2006/relationships/image" Target="../media/image323.png"/><Relationship Id="rId5" Type="http://schemas.openxmlformats.org/officeDocument/2006/relationships/image" Target="../media/image324.png"/></Relationships>
</file>

<file path=ppt/slides/_rels/slide8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5.png"/><Relationship Id="rId3" Type="http://schemas.openxmlformats.org/officeDocument/2006/relationships/image" Target="../media/image326.png"/><Relationship Id="rId4" Type="http://schemas.openxmlformats.org/officeDocument/2006/relationships/image" Target="../media/image327.png"/><Relationship Id="rId5" Type="http://schemas.openxmlformats.org/officeDocument/2006/relationships/image" Target="../media/image328.png"/></Relationships>
</file>

<file path=ppt/slides/_rels/slide8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9.png"/><Relationship Id="rId3" Type="http://schemas.openxmlformats.org/officeDocument/2006/relationships/image" Target="../media/image330.png"/><Relationship Id="rId4" Type="http://schemas.openxmlformats.org/officeDocument/2006/relationships/image" Target="../media/image331.png"/><Relationship Id="rId5" Type="http://schemas.openxmlformats.org/officeDocument/2006/relationships/image" Target="../media/image332.png"/></Relationships>
</file>

<file path=ppt/slides/_rels/slide8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3.png"/><Relationship Id="rId3" Type="http://schemas.openxmlformats.org/officeDocument/2006/relationships/image" Target="../media/image334.png"/><Relationship Id="rId4" Type="http://schemas.openxmlformats.org/officeDocument/2006/relationships/image" Target="../media/image335.png"/><Relationship Id="rId5" Type="http://schemas.openxmlformats.org/officeDocument/2006/relationships/image" Target="../media/image336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9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7.png"/><Relationship Id="rId3" Type="http://schemas.openxmlformats.org/officeDocument/2006/relationships/image" Target="../media/image338.png"/><Relationship Id="rId4" Type="http://schemas.openxmlformats.org/officeDocument/2006/relationships/image" Target="../media/image339.png"/><Relationship Id="rId5" Type="http://schemas.openxmlformats.org/officeDocument/2006/relationships/image" Target="../media/image340.png"/></Relationships>
</file>

<file path=ppt/slides/_rels/slide9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1.png"/><Relationship Id="rId3" Type="http://schemas.openxmlformats.org/officeDocument/2006/relationships/image" Target="../media/image342.png"/><Relationship Id="rId4" Type="http://schemas.openxmlformats.org/officeDocument/2006/relationships/image" Target="../media/image34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2021-04-06_1617696646_20210406-1.8TH_HTL_selection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April 06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019_HTL_Me-4PACz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9_HTL_Me-4PACz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9_HTL_Me-4PACz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9_HTL_Me-4PACz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01A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A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A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A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01C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C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C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C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01D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D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D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D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01E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E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E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E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01F_HTL_PTAA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F_HTL_PTAA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F_HTL_PTAA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0_HTL_PTAA_PCBM-PMM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020_HTL_PTAA_PCBM-PMM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0_HTL_PTAA_PCBM-PMM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0_HTL_PTAA_PCBM-PMM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1_HTL_Poly-TPD_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6769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401F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Poly-TPD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Poly-TPD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Poly-TPD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Poly-TPD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MAFACsPbIBrCl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021_HTL_Poly-TPD_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1_HTL_Poly-TPD_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1_HTL_Poly-TPD_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9_HTL_Me-4PACz_PCBM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019_HTL_Me-4PACz_PCBM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9_HTL_Me-4PACz_PCBM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A_HTL_Me-4PACz_PCBM-PMMA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A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01A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C_HTL_Me-4PACz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C_HTL_Me-4PACz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C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01C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D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D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D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01D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E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E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E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401E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1F_HTL_PTAA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1F_HTL_PTAA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1F_HTL_PTAA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13</a:t>
            </a:r>
          </a:p>
        </p:txBody>
      </p:sp>
      <p:pic>
        <p:nvPicPr>
          <p:cNvPr id="3" name="Picture 2" descr="spo_4020_HTL_PTAA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0_HTL_PTAA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0_HTL_PTAA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0_HTL_PTAA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14</a:t>
            </a:r>
          </a:p>
        </p:txBody>
      </p:sp>
      <p:pic>
        <p:nvPicPr>
          <p:cNvPr id="3" name="Picture 2" descr="spo_4021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1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1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1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15</a:t>
            </a:r>
          </a:p>
        </p:txBody>
      </p:sp>
      <p:pic>
        <p:nvPicPr>
          <p:cNvPr id="3" name="Picture 2" descr="spo_4022_HTL_Poly-TPD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2_HTL_Poly-TPD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2_HTL_Poly-TPD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2_HTL_Poly-TPD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16</a:t>
            </a:r>
          </a:p>
        </p:txBody>
      </p:sp>
      <p:pic>
        <p:nvPicPr>
          <p:cNvPr id="3" name="Picture 2" descr="spo_4023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3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3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3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17</a:t>
            </a:r>
          </a:p>
        </p:txBody>
      </p:sp>
      <p:pic>
        <p:nvPicPr>
          <p:cNvPr id="3" name="Picture 2" descr="spo_4024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4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4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4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18</a:t>
            </a:r>
          </a:p>
        </p:txBody>
      </p:sp>
      <p:pic>
        <p:nvPicPr>
          <p:cNvPr id="3" name="Picture 2" descr="spo_4022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2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2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2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19</a:t>
            </a:r>
          </a:p>
        </p:txBody>
      </p:sp>
      <p:pic>
        <p:nvPicPr>
          <p:cNvPr id="3" name="Picture 2" descr="spo_4023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3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3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3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20</a:t>
            </a:r>
          </a:p>
        </p:txBody>
      </p:sp>
      <p:pic>
        <p:nvPicPr>
          <p:cNvPr id="3" name="Picture 2" descr="spo_4024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024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024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024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019_HTL_Me-4PACz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9_HTL_Me-4PACz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9_HTL_Me-4PACz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9_HTL_Me-4PACz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01A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A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A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A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01C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C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C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C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01D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D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D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D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01E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E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E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E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01F_HTL_PTAA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F_HTL_PTAA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F_HTL_PTAA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0_HTL_PTAA_PCBM-PMM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020_HTL_PTAA_PCBM-PMM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0_HTL_PTAA_PCBM-PMM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0_HTL_PTAA_PCBM-PMM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1_HTL_Poly-TPD_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021_HTL_Poly-TPD_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1_HTL_Poly-TPD_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1_HTL_Poly-TPD_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9_HTL_Me-4PACz_PCBM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019_HTL_Me-4PACz_PCBM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9_HTL_Me-4PACz_PCBM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A_HTL_Me-4PACz_PCBM-PMMA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A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01A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C_HTL_Me-4PACz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C_HTL_Me-4PACz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C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01C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D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D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D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01D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E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E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E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401E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1F_HTL_PTAA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1F_HTL_PTAA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1F_HTL_PTAA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13</a:t>
            </a:r>
          </a:p>
        </p:txBody>
      </p:sp>
      <p:pic>
        <p:nvPicPr>
          <p:cNvPr id="3" name="Picture 2" descr="sjsc_4020_HTL_PTAA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0_HTL_PTAA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0_HTL_PTAA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0_HTL_PTAA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14</a:t>
            </a:r>
          </a:p>
        </p:txBody>
      </p:sp>
      <p:pic>
        <p:nvPicPr>
          <p:cNvPr id="3" name="Picture 2" descr="sjsc_4021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1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1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1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15</a:t>
            </a:r>
          </a:p>
        </p:txBody>
      </p:sp>
      <p:pic>
        <p:nvPicPr>
          <p:cNvPr id="3" name="Picture 2" descr="sjsc_4022_HTL_Poly-TPD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2_HTL_Poly-TPD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2_HTL_Poly-TPD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2_HTL_Poly-TPD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16</a:t>
            </a:r>
          </a:p>
        </p:txBody>
      </p:sp>
      <p:pic>
        <p:nvPicPr>
          <p:cNvPr id="3" name="Picture 2" descr="sjsc_4023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3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3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3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17</a:t>
            </a:r>
          </a:p>
        </p:txBody>
      </p:sp>
      <p:pic>
        <p:nvPicPr>
          <p:cNvPr id="3" name="Picture 2" descr="sjsc_4024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4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4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4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18</a:t>
            </a:r>
          </a:p>
        </p:txBody>
      </p:sp>
      <p:pic>
        <p:nvPicPr>
          <p:cNvPr id="3" name="Picture 2" descr="sjsc_4022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2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2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2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19</a:t>
            </a:r>
          </a:p>
        </p:txBody>
      </p:sp>
      <p:pic>
        <p:nvPicPr>
          <p:cNvPr id="3" name="Picture 2" descr="sjsc_4023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3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3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3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20</a:t>
            </a:r>
          </a:p>
        </p:txBody>
      </p:sp>
      <p:pic>
        <p:nvPicPr>
          <p:cNvPr id="3" name="Picture 2" descr="sjsc_4024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024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024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024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019_HTL_Me-4PACz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9_HTL_Me-4PACz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9_HTL_Me-4PACz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9_HTL_Me-4PACz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01A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A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A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A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01C_HTL_Me-4PACz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C_HTL_Me-4PACz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C_HTL_Me-4PACz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C_HTL_Me-4PACz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01D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D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D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D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01E_HTL_PTAA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E_HTL_PTAA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E_HTL_PTAA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E_HTL_PTAA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01F_HTL_PTAA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F_HTL_PTAA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F_HTL_PTAA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0_HTL_PTAA_PCBM-PMM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020_HTL_PTAA_PCBM-PMM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0_HTL_PTAA_PCBM-PMM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0_HTL_PTAA_PCBM-PMM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1_HTL_Poly-TPD_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021_HTL_Poly-TPD_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1_HTL_Poly-TPD_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1_HTL_Poly-TPD_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9_HTL_Me-4PACz_PCBM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019_HTL_Me-4PACz_PCBM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9_HTL_Me-4PACz_PCBM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A_HTL_Me-4PACz_PCBM-PMMA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A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01A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C_HTL_Me-4PACz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C_HTL_Me-4PACz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C_HTL_Me-4PACz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01C_HTL_Me-4PACz_PCBM-PMMA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D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D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D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01D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E_HTL_PTAA_PCBM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E_HTL_PTAA_PCBM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E_HTL_PTAA_PCBM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401E_HTL_PTAA_PCBM_l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1F_HTL_PTAA_PCBM-PMMA_l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1F_HTL_PTAA_PCBM-PMMA_l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1F_HTL_PTAA_PCBM-PMMA_l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13</a:t>
            </a:r>
          </a:p>
        </p:txBody>
      </p:sp>
      <p:pic>
        <p:nvPicPr>
          <p:cNvPr id="3" name="Picture 2" descr="svoc_4020_HTL_PTAA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0_HTL_PTAA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0_HTL_PTAA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0_HTL_PTAA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14</a:t>
            </a:r>
          </a:p>
        </p:txBody>
      </p:sp>
      <p:pic>
        <p:nvPicPr>
          <p:cNvPr id="3" name="Picture 2" descr="svoc_4021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1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1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1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15</a:t>
            </a:r>
          </a:p>
        </p:txBody>
      </p:sp>
      <p:pic>
        <p:nvPicPr>
          <p:cNvPr id="3" name="Picture 2" descr="svoc_4022_HTL_Poly-TPD_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2_HTL_Poly-TPD_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2_HTL_Poly-TPD_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2_HTL_Poly-TPD_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16</a:t>
            </a:r>
          </a:p>
        </p:txBody>
      </p:sp>
      <p:pic>
        <p:nvPicPr>
          <p:cNvPr id="3" name="Picture 2" descr="svoc_4023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3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3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3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17</a:t>
            </a:r>
          </a:p>
        </p:txBody>
      </p:sp>
      <p:pic>
        <p:nvPicPr>
          <p:cNvPr id="3" name="Picture 2" descr="svoc_4024_HTL_Poly-TPD_PCBM-PM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4_HTL_Poly-TPD_PCBM-PM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4_HTL_Poly-TPD_PCBM-PM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4_HTL_Poly-TPD_PCBM-PM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18</a:t>
            </a:r>
          </a:p>
        </p:txBody>
      </p:sp>
      <p:pic>
        <p:nvPicPr>
          <p:cNvPr id="3" name="Picture 2" descr="svoc_4022_HTL_Poly-TPD_PCBM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2_HTL_Poly-TPD_PCBM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2_HTL_Poly-TPD_PCBM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2_HTL_Poly-TPD_PCBM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19</a:t>
            </a:r>
          </a:p>
        </p:txBody>
      </p:sp>
      <p:pic>
        <p:nvPicPr>
          <p:cNvPr id="3" name="Picture 2" descr="svoc_4023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3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3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3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20</a:t>
            </a:r>
          </a:p>
        </p:txBody>
      </p:sp>
      <p:pic>
        <p:nvPicPr>
          <p:cNvPr id="3" name="Picture 2" descr="svoc_4024_HTL_Poly-TPD_PCBM-PMMA_l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024_HTL_Poly-TPD_PCBM-PMMA_l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024_HTL_Poly-TPD_PCBM-PMMA_l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024_HTL_Poly-TPD_PCBM-PMMA_l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0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4871" cy="3257550"/>
          </a:xfrm>
          <a:prstGeom prst="rect">
            <a:avLst/>
          </a:prstGeom>
        </p:spPr>
      </p:pic>
      <p:pic>
        <p:nvPicPr>
          <p:cNvPr id="4" name="Picture 3" descr="jv_all_401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4871" cy="3257550"/>
          </a:xfrm>
          <a:prstGeom prst="rect">
            <a:avLst/>
          </a:prstGeom>
        </p:spPr>
      </p:pic>
      <p:pic>
        <p:nvPicPr>
          <p:cNvPr id="5" name="Picture 4" descr="jv_all_401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4871" cy="3257550"/>
          </a:xfrm>
          <a:prstGeom prst="rect">
            <a:avLst/>
          </a:prstGeom>
        </p:spPr>
      </p:pic>
      <p:pic>
        <p:nvPicPr>
          <p:cNvPr id="6" name="Picture 5" descr="jv_all_401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01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40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4871" cy="3257550"/>
          </a:xfrm>
          <a:prstGeom prst="rect">
            <a:avLst/>
          </a:prstGeom>
        </p:spPr>
      </p:pic>
      <p:pic>
        <p:nvPicPr>
          <p:cNvPr id="5" name="Picture 4" descr="jv_all_40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4871" cy="3257550"/>
          </a:xfrm>
          <a:prstGeom prst="rect">
            <a:avLst/>
          </a:prstGeom>
        </p:spPr>
      </p:pic>
      <p:pic>
        <p:nvPicPr>
          <p:cNvPr id="6" name="Picture 5" descr="jv_all_402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0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0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0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0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0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1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01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01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1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01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1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1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01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01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1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01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01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1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01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1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0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2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0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0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2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2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0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02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0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0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0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